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sldIdLst>
    <p:sldId id="287" r:id="rId3"/>
    <p:sldId id="288" r:id="rId4"/>
    <p:sldId id="289" r:id="rId5"/>
    <p:sldId id="290" r:id="rId6"/>
    <p:sldId id="274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D24726"/>
    <a:srgbClr val="DD462F"/>
    <a:srgbClr val="AEB785"/>
    <a:srgbClr val="734F29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0" d="100"/>
          <a:sy n="80" d="100"/>
        </p:scale>
        <p:origin x="-720" y="-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110607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4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8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095344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8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1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6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6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656881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2236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0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0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1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7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7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5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3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Reports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51" y="1457848"/>
            <a:ext cx="3625849" cy="5209651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>
            <a:off x="3349625" y="2333628"/>
            <a:ext cx="3593691" cy="736390"/>
          </a:xfrm>
          <a:prstGeom prst="bentConnector3">
            <a:avLst>
              <a:gd name="adj1" fmla="val 50000"/>
            </a:avLst>
          </a:prstGeom>
          <a:ln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959189" y="3036439"/>
            <a:ext cx="3455718" cy="84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 smtClean="0">
                <a:solidFill>
                  <a:schemeClr val="tx1"/>
                </a:solidFill>
              </a:rPr>
              <a:t>LAB ICON on the top bar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3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new lab order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27" y="1692160"/>
            <a:ext cx="4376791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950" y="1673225"/>
            <a:ext cx="3994628" cy="5184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03750" y="5095875"/>
            <a:ext cx="417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Selected investigations are added here</a:t>
            </a:r>
          </a:p>
        </p:txBody>
      </p:sp>
      <p:cxnSp>
        <p:nvCxnSpPr>
          <p:cNvPr id="6" name="Elbow Connector 5"/>
          <p:cNvCxnSpPr/>
          <p:nvPr/>
        </p:nvCxnSpPr>
        <p:spPr>
          <a:xfrm flipV="1">
            <a:off x="6238875" y="3349626"/>
            <a:ext cx="3460750" cy="1635124"/>
          </a:xfrm>
          <a:prstGeom prst="bentConnector3">
            <a:avLst>
              <a:gd name="adj1" fmla="val -459"/>
            </a:avLst>
          </a:prstGeom>
          <a:ln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07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Result Tab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5" y="1476375"/>
            <a:ext cx="5714179" cy="5381625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>
            <a:off x="3349625" y="2333628"/>
            <a:ext cx="3593691" cy="736390"/>
          </a:xfrm>
          <a:prstGeom prst="bentConnector3">
            <a:avLst>
              <a:gd name="adj1" fmla="val 50000"/>
            </a:avLst>
          </a:prstGeom>
          <a:ln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65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History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2" y="1492249"/>
            <a:ext cx="4758678" cy="5222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1974">
            <a:off x="2331926" y="2758948"/>
            <a:ext cx="494939" cy="81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026" y="1371600"/>
            <a:ext cx="4932627" cy="5486400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>
            <a:off x="2921000" y="2825750"/>
            <a:ext cx="5000625" cy="1174750"/>
          </a:xfrm>
          <a:prstGeom prst="bentConnector3">
            <a:avLst>
              <a:gd name="adj1" fmla="val 50000"/>
            </a:avLst>
          </a:prstGeom>
          <a:ln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51750" y="4349750"/>
            <a:ext cx="339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 over with details of the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0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tab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8040" y="151780"/>
            <a:ext cx="10749366" cy="886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Wireframes – Present History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6863939" y="5147814"/>
            <a:ext cx="3455718" cy="84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 smtClean="0">
                <a:solidFill>
                  <a:schemeClr val="tx1"/>
                </a:solidFill>
              </a:rPr>
              <a:t>Auto save as user navigates to other tabs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Tap to edit once it is read-only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5308930" y="3705758"/>
            <a:ext cx="662093" cy="2447926"/>
          </a:xfrm>
          <a:prstGeom prst="bentConnector2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49" y="1016000"/>
            <a:ext cx="5578475" cy="39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1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8040" y="151780"/>
            <a:ext cx="10749366" cy="886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Wireframes – Past History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50" y="857250"/>
            <a:ext cx="8771365" cy="625474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889625" y="2555875"/>
            <a:ext cx="0" cy="3444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28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26372" y="1890230"/>
            <a:ext cx="6379284" cy="71914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3793" y="3113380"/>
            <a:ext cx="279699" cy="7853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3793" y="2252769"/>
            <a:ext cx="279699" cy="7853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3793" y="3973992"/>
            <a:ext cx="279699" cy="7853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510991" y="1644961"/>
            <a:ext cx="785308" cy="2796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History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8040" y="151780"/>
            <a:ext cx="10749366" cy="886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Wireframes – Social History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226372" y="1392157"/>
            <a:ext cx="6379284" cy="366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32699" y="1532389"/>
            <a:ext cx="1153198" cy="2259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Present 	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2447" y="1532389"/>
            <a:ext cx="1137683" cy="2259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Past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76680" y="1532389"/>
            <a:ext cx="1034984" cy="225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Social History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79420" y="1894454"/>
            <a:ext cx="1153198" cy="22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</a:rPr>
              <a:t>Alcohol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 Semibold" panose="020B070204020402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64316" y="1947575"/>
            <a:ext cx="3502665" cy="2287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10800000">
            <a:off x="5241476" y="2046784"/>
            <a:ext cx="134069" cy="6585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64439" y="1925504"/>
            <a:ext cx="193499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00" dirty="0" smtClean="0"/>
              <a:t>10 drinks per week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5558422" y="1937932"/>
            <a:ext cx="59026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Since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40125" y="1947575"/>
            <a:ext cx="1263530" cy="2395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223422" y="1949254"/>
            <a:ext cx="819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June 2010</a:t>
            </a:r>
            <a:endParaRPr lang="en-US" sz="16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587" y="1986730"/>
            <a:ext cx="149632" cy="16264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964316" y="2290841"/>
            <a:ext cx="5539339" cy="2292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Enter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notes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79420" y="2608325"/>
            <a:ext cx="1153198" cy="468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</a:rPr>
              <a:t>Tobacco</a:t>
            </a:r>
          </a:p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smoking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64316" y="2680496"/>
            <a:ext cx="3502665" cy="2287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10800000">
            <a:off x="5241476" y="2779705"/>
            <a:ext cx="134069" cy="6585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964439" y="2658425"/>
            <a:ext cx="193499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00" dirty="0" smtClean="0"/>
              <a:t>2 packs per day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558422" y="2670853"/>
            <a:ext cx="59026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Since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0125" y="2680496"/>
            <a:ext cx="1263530" cy="2395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223422" y="2682175"/>
            <a:ext cx="819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Jan 2000</a:t>
            </a:r>
            <a:endParaRPr lang="en-US" sz="16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587" y="2719651"/>
            <a:ext cx="149632" cy="162642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964316" y="3023762"/>
            <a:ext cx="5539339" cy="2292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Enter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notes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26372" y="3375122"/>
            <a:ext cx="6379284" cy="750851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179420" y="3360296"/>
            <a:ext cx="1153198" cy="468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</a:rPr>
              <a:t>Tobacco</a:t>
            </a:r>
          </a:p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964316" y="3432467"/>
            <a:ext cx="3502665" cy="2287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 rot="10800000">
            <a:off x="5241476" y="3531676"/>
            <a:ext cx="134069" cy="6585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964439" y="3410396"/>
            <a:ext cx="193499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00" dirty="0" smtClean="0"/>
              <a:t>Heavy tobacco user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5558422" y="3422824"/>
            <a:ext cx="59026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Since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240125" y="3432467"/>
            <a:ext cx="1263530" cy="2395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223422" y="3434146"/>
            <a:ext cx="819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Jan 2000</a:t>
            </a:r>
            <a:endParaRPr lang="en-US" sz="16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587" y="3471622"/>
            <a:ext cx="149632" cy="162642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1964316" y="3775732"/>
            <a:ext cx="5539339" cy="2567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Enter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notes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79420" y="4158413"/>
            <a:ext cx="1153198" cy="468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</a:rPr>
              <a:t>Notes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64316" y="4225865"/>
            <a:ext cx="5539339" cy="5334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Enter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notes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9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12EAD8F-B642-4B59-8D45-F872971CA4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</Words>
  <Application>Microsoft Macintosh PowerPoint</Application>
  <PresentationFormat>Custom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Lab Reports</vt:lpstr>
      <vt:lpstr>Create new lab order</vt:lpstr>
      <vt:lpstr>Latest Result Tab</vt:lpstr>
      <vt:lpstr>Lab History</vt:lpstr>
      <vt:lpstr>History tab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2012-08-15T16:23:22Z</dcterms:created>
  <dcterms:modified xsi:type="dcterms:W3CDTF">2012-09-05T11:02:17Z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